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78ADCC6-D353-4FEF-9469-01228142A2FD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5A4008-F2E4-4788-A706-E1C8CA5C8A2B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DCC6-D353-4FEF-9469-01228142A2FD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4008-F2E4-4788-A706-E1C8CA5C8A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DCC6-D353-4FEF-9469-01228142A2FD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4008-F2E4-4788-A706-E1C8CA5C8A2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8ADCC6-D353-4FEF-9469-01228142A2FD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95A4008-F2E4-4788-A706-E1C8CA5C8A2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DCC6-D353-4FEF-9469-01228142A2FD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5A4008-F2E4-4788-A706-E1C8CA5C8A2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78ADCC6-D353-4FEF-9469-01228142A2FD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95A4008-F2E4-4788-A706-E1C8CA5C8A2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78ADCC6-D353-4FEF-9469-01228142A2FD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95A4008-F2E4-4788-A706-E1C8CA5C8A2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DCC6-D353-4FEF-9469-01228142A2FD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5A4008-F2E4-4788-A706-E1C8CA5C8A2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DCC6-D353-4FEF-9469-01228142A2FD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5A4008-F2E4-4788-A706-E1C8CA5C8A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78ADCC6-D353-4FEF-9469-01228142A2FD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95A4008-F2E4-4788-A706-E1C8CA5C8A2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778ADCC6-D353-4FEF-9469-01228142A2FD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395A4008-F2E4-4788-A706-E1C8CA5C8A2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778ADCC6-D353-4FEF-9469-01228142A2FD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395A4008-F2E4-4788-A706-E1C8CA5C8A2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514600"/>
            <a:ext cx="4013200" cy="726440"/>
          </a:xfrm>
        </p:spPr>
        <p:txBody>
          <a:bodyPr>
            <a:noAutofit/>
          </a:bodyPr>
          <a:lstStyle/>
          <a:p>
            <a:r>
              <a:rPr lang="en-US" sz="4800" dirty="0" smtClean="0"/>
              <a:t>IPOL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8651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73" y="1842655"/>
            <a:ext cx="2336800" cy="1752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day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842654"/>
            <a:ext cx="2514600" cy="17387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07"/>
          <a:stretch/>
        </p:blipFill>
        <p:spPr>
          <a:xfrm rot="5400000">
            <a:off x="6482479" y="1875276"/>
            <a:ext cx="2198842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5" y="4661486"/>
            <a:ext cx="2341418" cy="1756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t="14647" b="8080"/>
          <a:stretch/>
        </p:blipFill>
        <p:spPr>
          <a:xfrm rot="5400000">
            <a:off x="3390008" y="4321160"/>
            <a:ext cx="2376053" cy="18167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531600"/>
            <a:ext cx="25146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1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402607"/>
            <a:ext cx="2628900" cy="356985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04766" y="2867024"/>
            <a:ext cx="3549073" cy="26618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91234" y="2860097"/>
            <a:ext cx="3549073" cy="266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4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8" t="17333" r="1398" b="24000"/>
          <a:stretch/>
        </p:blipFill>
        <p:spPr>
          <a:xfrm>
            <a:off x="152400" y="1661571"/>
            <a:ext cx="1981200" cy="2133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29100"/>
            <a:ext cx="2895600" cy="2171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905000"/>
            <a:ext cx="2590800" cy="1943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114800"/>
            <a:ext cx="3048000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7" r="15189"/>
          <a:stretch/>
        </p:blipFill>
        <p:spPr>
          <a:xfrm rot="5400000">
            <a:off x="6784289" y="1606153"/>
            <a:ext cx="2239458" cy="224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3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145" y="2419361"/>
            <a:ext cx="2484538" cy="186340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Gained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" y="4722399"/>
            <a:ext cx="2666723" cy="20000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3" t="8081"/>
          <a:stretch/>
        </p:blipFill>
        <p:spPr>
          <a:xfrm>
            <a:off x="152538" y="2085650"/>
            <a:ext cx="2362200" cy="2178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684776"/>
            <a:ext cx="3122693" cy="20752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712485"/>
            <a:ext cx="2767052" cy="20752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810616"/>
            <a:ext cx="3581400" cy="243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1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44</TotalTime>
  <Words>6</Words>
  <Application>Microsoft Office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BlackTie</vt:lpstr>
      <vt:lpstr>IPOL</vt:lpstr>
      <vt:lpstr>Work day </vt:lpstr>
      <vt:lpstr>Projects </vt:lpstr>
      <vt:lpstr>skills</vt:lpstr>
      <vt:lpstr>Gained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IPOL</dc:title>
  <dc:creator>Lychelle</dc:creator>
  <cp:lastModifiedBy>Lychelle</cp:lastModifiedBy>
  <cp:revision>4</cp:revision>
  <dcterms:created xsi:type="dcterms:W3CDTF">2014-01-30T02:29:01Z</dcterms:created>
  <dcterms:modified xsi:type="dcterms:W3CDTF">2014-01-30T03:13:14Z</dcterms:modified>
</cp:coreProperties>
</file>